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7"/>
  </p:notesMasterIdLst>
  <p:handoutMasterIdLst>
    <p:handoutMasterId r:id="rId18"/>
  </p:handoutMasterIdLst>
  <p:sldIdLst>
    <p:sldId id="270" r:id="rId5"/>
    <p:sldId id="287" r:id="rId6"/>
    <p:sldId id="277" r:id="rId7"/>
    <p:sldId id="285" r:id="rId8"/>
    <p:sldId id="290" r:id="rId9"/>
    <p:sldId id="278" r:id="rId10"/>
    <p:sldId id="280" r:id="rId11"/>
    <p:sldId id="283" r:id="rId12"/>
    <p:sldId id="272" r:id="rId13"/>
    <p:sldId id="289" r:id="rId14"/>
    <p:sldId id="273" r:id="rId15"/>
    <p:sldId id="291" r:id="rId16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  <a:srgbClr val="E3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D6932C-2809-4DFA-94B7-C1AC58AF835B}" v="458" dt="2026-09-23T16:01:28.088"/>
    <p1510:client id="{9522F6A0-6D2F-45B3-8508-4B6C64A48DEA}" v="92" dt="2026-09-23T19:09:19.8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10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y Morley" userId="b39464b5-20e3-4ab7-ba9c-b8bf2a9fce0c" providerId="ADAL" clId="{6E2AF03F-6055-4112-9601-19E9992BB170}"/>
    <pc:docChg chg="undo custSel modSld">
      <pc:chgData name="Amy Morley" userId="b39464b5-20e3-4ab7-ba9c-b8bf2a9fce0c" providerId="ADAL" clId="{6E2AF03F-6055-4112-9601-19E9992BB170}" dt="2026-09-23T19:12:30.795" v="96" actId="2711"/>
      <pc:docMkLst>
        <pc:docMk/>
      </pc:docMkLst>
      <pc:sldChg chg="delSp modSp mod delAnim">
        <pc:chgData name="Amy Morley" userId="b39464b5-20e3-4ab7-ba9c-b8bf2a9fce0c" providerId="ADAL" clId="{6E2AF03F-6055-4112-9601-19E9992BB170}" dt="2026-09-23T19:04:49.056" v="86" actId="1076"/>
        <pc:sldMkLst>
          <pc:docMk/>
          <pc:sldMk cId="1213582780" sldId="273"/>
        </pc:sldMkLst>
        <pc:spChg chg="mod">
          <ac:chgData name="Amy Morley" userId="b39464b5-20e3-4ab7-ba9c-b8bf2a9fce0c" providerId="ADAL" clId="{6E2AF03F-6055-4112-9601-19E9992BB170}" dt="2026-09-23T19:01:27.560" v="84" actId="20577"/>
          <ac:spMkLst>
            <pc:docMk/>
            <pc:sldMk cId="1213582780" sldId="273"/>
            <ac:spMk id="3" creationId="{00000000-0000-0000-0000-000000000000}"/>
          </ac:spMkLst>
        </pc:spChg>
        <pc:picChg chg="del">
          <ac:chgData name="Amy Morley" userId="b39464b5-20e3-4ab7-ba9c-b8bf2a9fce0c" providerId="ADAL" clId="{6E2AF03F-6055-4112-9601-19E9992BB170}" dt="2026-09-23T19:01:31.128" v="85" actId="478"/>
          <ac:picMkLst>
            <pc:docMk/>
            <pc:sldMk cId="1213582780" sldId="273"/>
            <ac:picMk id="2" creationId="{8249662B-49AE-7AAE-ECFD-68039381A2DF}"/>
          </ac:picMkLst>
        </pc:picChg>
        <pc:picChg chg="mod">
          <ac:chgData name="Amy Morley" userId="b39464b5-20e3-4ab7-ba9c-b8bf2a9fce0c" providerId="ADAL" clId="{6E2AF03F-6055-4112-9601-19E9992BB170}" dt="2026-09-23T19:04:49.056" v="86" actId="1076"/>
          <ac:picMkLst>
            <pc:docMk/>
            <pc:sldMk cId="1213582780" sldId="273"/>
            <ac:picMk id="4" creationId="{074F513D-39FD-0CA9-4F80-29C1702E51F8}"/>
          </ac:picMkLst>
        </pc:picChg>
      </pc:sldChg>
      <pc:sldChg chg="modSp mod">
        <pc:chgData name="Amy Morley" userId="b39464b5-20e3-4ab7-ba9c-b8bf2a9fce0c" providerId="ADAL" clId="{6E2AF03F-6055-4112-9601-19E9992BB170}" dt="2026-09-23T19:11:13.593" v="93" actId="1076"/>
        <pc:sldMkLst>
          <pc:docMk/>
          <pc:sldMk cId="2207334521" sldId="278"/>
        </pc:sldMkLst>
        <pc:spChg chg="mod">
          <ac:chgData name="Amy Morley" userId="b39464b5-20e3-4ab7-ba9c-b8bf2a9fce0c" providerId="ADAL" clId="{6E2AF03F-6055-4112-9601-19E9992BB170}" dt="2026-09-23T19:11:08.613" v="92" actId="1076"/>
          <ac:spMkLst>
            <pc:docMk/>
            <pc:sldMk cId="2207334521" sldId="278"/>
            <ac:spMk id="3" creationId="{00000000-0000-0000-0000-000000000000}"/>
          </ac:spMkLst>
        </pc:spChg>
        <pc:picChg chg="mod">
          <ac:chgData name="Amy Morley" userId="b39464b5-20e3-4ab7-ba9c-b8bf2a9fce0c" providerId="ADAL" clId="{6E2AF03F-6055-4112-9601-19E9992BB170}" dt="2026-09-23T19:11:13.593" v="93" actId="1076"/>
          <ac:picMkLst>
            <pc:docMk/>
            <pc:sldMk cId="2207334521" sldId="278"/>
            <ac:picMk id="2" creationId="{A2162ABD-2D30-6619-F539-EDA0DCC0E223}"/>
          </ac:picMkLst>
        </pc:picChg>
      </pc:sldChg>
      <pc:sldChg chg="delSp modSp mod delAnim">
        <pc:chgData name="Amy Morley" userId="b39464b5-20e3-4ab7-ba9c-b8bf2a9fce0c" providerId="ADAL" clId="{6E2AF03F-6055-4112-9601-19E9992BB170}" dt="2026-09-23T19:09:22.311" v="89" actId="1076"/>
        <pc:sldMkLst>
          <pc:docMk/>
          <pc:sldMk cId="1613024705" sldId="280"/>
        </pc:sldMkLst>
        <pc:picChg chg="del">
          <ac:chgData name="Amy Morley" userId="b39464b5-20e3-4ab7-ba9c-b8bf2a9fce0c" providerId="ADAL" clId="{6E2AF03F-6055-4112-9601-19E9992BB170}" dt="2026-09-23T19:08:34.857" v="88" actId="478"/>
          <ac:picMkLst>
            <pc:docMk/>
            <pc:sldMk cId="1613024705" sldId="280"/>
            <ac:picMk id="2" creationId="{041D5A3C-4FF3-26D8-7883-22592DF6C80C}"/>
          </ac:picMkLst>
        </pc:picChg>
        <pc:picChg chg="mod">
          <ac:chgData name="Amy Morley" userId="b39464b5-20e3-4ab7-ba9c-b8bf2a9fce0c" providerId="ADAL" clId="{6E2AF03F-6055-4112-9601-19E9992BB170}" dt="2026-09-23T19:09:22.311" v="89" actId="1076"/>
          <ac:picMkLst>
            <pc:docMk/>
            <pc:sldMk cId="1613024705" sldId="280"/>
            <ac:picMk id="4" creationId="{92109465-1FAA-4598-9D36-1C66197B414B}"/>
          </ac:picMkLst>
        </pc:picChg>
      </pc:sldChg>
      <pc:sldChg chg="modSp mod">
        <pc:chgData name="Amy Morley" userId="b39464b5-20e3-4ab7-ba9c-b8bf2a9fce0c" providerId="ADAL" clId="{6E2AF03F-6055-4112-9601-19E9992BB170}" dt="2026-09-23T15:22:21.447" v="77" actId="20577"/>
        <pc:sldMkLst>
          <pc:docMk/>
          <pc:sldMk cId="963518228" sldId="283"/>
        </pc:sldMkLst>
        <pc:spChg chg="mod">
          <ac:chgData name="Amy Morley" userId="b39464b5-20e3-4ab7-ba9c-b8bf2a9fce0c" providerId="ADAL" clId="{6E2AF03F-6055-4112-9601-19E9992BB170}" dt="2026-09-23T15:22:21.447" v="77" actId="20577"/>
          <ac:spMkLst>
            <pc:docMk/>
            <pc:sldMk cId="963518228" sldId="283"/>
            <ac:spMk id="3" creationId="{00000000-0000-0000-0000-000000000000}"/>
          </ac:spMkLst>
        </pc:spChg>
      </pc:sldChg>
      <pc:sldChg chg="delSp modSp mod delAnim">
        <pc:chgData name="Amy Morley" userId="b39464b5-20e3-4ab7-ba9c-b8bf2a9fce0c" providerId="ADAL" clId="{6E2AF03F-6055-4112-9601-19E9992BB170}" dt="2026-09-23T19:08:19.444" v="87" actId="1076"/>
        <pc:sldMkLst>
          <pc:docMk/>
          <pc:sldMk cId="673672573" sldId="285"/>
        </pc:sldMkLst>
        <pc:spChg chg="mod">
          <ac:chgData name="Amy Morley" userId="b39464b5-20e3-4ab7-ba9c-b8bf2a9fce0c" providerId="ADAL" clId="{6E2AF03F-6055-4112-9601-19E9992BB170}" dt="2026-09-23T15:21:35.079" v="22" actId="20577"/>
          <ac:spMkLst>
            <pc:docMk/>
            <pc:sldMk cId="673672573" sldId="285"/>
            <ac:spMk id="3" creationId="{00000000-0000-0000-0000-000000000000}"/>
          </ac:spMkLst>
        </pc:spChg>
        <pc:picChg chg="mod">
          <ac:chgData name="Amy Morley" userId="b39464b5-20e3-4ab7-ba9c-b8bf2a9fce0c" providerId="ADAL" clId="{6E2AF03F-6055-4112-9601-19E9992BB170}" dt="2026-09-23T19:08:19.444" v="87" actId="1076"/>
          <ac:picMkLst>
            <pc:docMk/>
            <pc:sldMk cId="673672573" sldId="285"/>
            <ac:picMk id="2" creationId="{36CF31CC-77D0-7F7F-AA9A-224B4AD1B743}"/>
          </ac:picMkLst>
        </pc:picChg>
        <pc:picChg chg="del">
          <ac:chgData name="Amy Morley" userId="b39464b5-20e3-4ab7-ba9c-b8bf2a9fce0c" providerId="ADAL" clId="{6E2AF03F-6055-4112-9601-19E9992BB170}" dt="2026-09-23T15:40:57.350" v="82" actId="478"/>
          <ac:picMkLst>
            <pc:docMk/>
            <pc:sldMk cId="673672573" sldId="285"/>
            <ac:picMk id="4" creationId="{DB81AF03-7900-B01F-28C4-5D5566D3716E}"/>
          </ac:picMkLst>
        </pc:picChg>
      </pc:sldChg>
      <pc:sldChg chg="modSp mod">
        <pc:chgData name="Amy Morley" userId="b39464b5-20e3-4ab7-ba9c-b8bf2a9fce0c" providerId="ADAL" clId="{6E2AF03F-6055-4112-9601-19E9992BB170}" dt="2026-09-23T19:10:45.824" v="90" actId="1076"/>
        <pc:sldMkLst>
          <pc:docMk/>
          <pc:sldMk cId="3877720905" sldId="290"/>
        </pc:sldMkLst>
        <pc:picChg chg="mod">
          <ac:chgData name="Amy Morley" userId="b39464b5-20e3-4ab7-ba9c-b8bf2a9fce0c" providerId="ADAL" clId="{6E2AF03F-6055-4112-9601-19E9992BB170}" dt="2026-09-23T19:10:45.824" v="90" actId="1076"/>
          <ac:picMkLst>
            <pc:docMk/>
            <pc:sldMk cId="3877720905" sldId="290"/>
            <ac:picMk id="4" creationId="{82B474EF-5AD6-0D52-01BD-064785ECF156}"/>
          </ac:picMkLst>
        </pc:picChg>
      </pc:sldChg>
      <pc:sldChg chg="modSp mod">
        <pc:chgData name="Amy Morley" userId="b39464b5-20e3-4ab7-ba9c-b8bf2a9fce0c" providerId="ADAL" clId="{6E2AF03F-6055-4112-9601-19E9992BB170}" dt="2026-09-23T19:12:30.795" v="96" actId="2711"/>
        <pc:sldMkLst>
          <pc:docMk/>
          <pc:sldMk cId="4004090962" sldId="291"/>
        </pc:sldMkLst>
        <pc:spChg chg="mod">
          <ac:chgData name="Amy Morley" userId="b39464b5-20e3-4ab7-ba9c-b8bf2a9fce0c" providerId="ADAL" clId="{6E2AF03F-6055-4112-9601-19E9992BB170}" dt="2026-09-23T19:12:30.795" v="96" actId="2711"/>
          <ac:spMkLst>
            <pc:docMk/>
            <pc:sldMk cId="4004090962" sldId="291"/>
            <ac:spMk id="3" creationId="{8BA738B3-424B-D648-10F2-0E503E5A7515}"/>
          </ac:spMkLst>
        </pc:spChg>
      </pc:sldChg>
    </pc:docChg>
  </pc:docChgLst>
  <pc:docChgLst>
    <pc:chgData name="Mike Flitton" userId="04dd5ae2-47a6-4055-93f6-63d0384a9cf6" providerId="ADAL" clId="{7A9E8848-E2FA-4CC9-AE03-A4D90C24180F}"/>
    <pc:docChg chg="custSel modSld">
      <pc:chgData name="Mike Flitton" userId="04dd5ae2-47a6-4055-93f6-63d0384a9cf6" providerId="ADAL" clId="{7A9E8848-E2FA-4CC9-AE03-A4D90C24180F}" dt="2026-09-23T16:01:28.088" v="496" actId="1076"/>
      <pc:docMkLst>
        <pc:docMk/>
      </pc:docMkLst>
      <pc:sldChg chg="delSp modSp mod delAnim">
        <pc:chgData name="Mike Flitton" userId="04dd5ae2-47a6-4055-93f6-63d0384a9cf6" providerId="ADAL" clId="{7A9E8848-E2FA-4CC9-AE03-A4D90C24180F}" dt="2026-09-23T15:42:46.411" v="490" actId="1076"/>
        <pc:sldMkLst>
          <pc:docMk/>
          <pc:sldMk cId="1832272873" sldId="270"/>
        </pc:sldMkLst>
        <pc:picChg chg="del">
          <ac:chgData name="Mike Flitton" userId="04dd5ae2-47a6-4055-93f6-63d0384a9cf6" providerId="ADAL" clId="{7A9E8848-E2FA-4CC9-AE03-A4D90C24180F}" dt="2026-09-23T15:41:17.247" v="489" actId="478"/>
          <ac:picMkLst>
            <pc:docMk/>
            <pc:sldMk cId="1832272873" sldId="270"/>
            <ac:picMk id="2" creationId="{9014E2A3-4AE6-CDCA-6538-8993E5D0FE5B}"/>
          </ac:picMkLst>
        </pc:picChg>
        <pc:picChg chg="mod">
          <ac:chgData name="Mike Flitton" userId="04dd5ae2-47a6-4055-93f6-63d0384a9cf6" providerId="ADAL" clId="{7A9E8848-E2FA-4CC9-AE03-A4D90C24180F}" dt="2026-09-23T15:42:46.411" v="490" actId="1076"/>
          <ac:picMkLst>
            <pc:docMk/>
            <pc:sldMk cId="1832272873" sldId="270"/>
            <ac:picMk id="4" creationId="{ABD2F360-7403-735F-B11A-CF9119FDF3A1}"/>
          </ac:picMkLst>
        </pc:picChg>
      </pc:sldChg>
      <pc:sldChg chg="modSp mod">
        <pc:chgData name="Mike Flitton" userId="04dd5ae2-47a6-4055-93f6-63d0384a9cf6" providerId="ADAL" clId="{7A9E8848-E2FA-4CC9-AE03-A4D90C24180F}" dt="2026-09-23T15:23:24.655" v="297" actId="20577"/>
        <pc:sldMkLst>
          <pc:docMk/>
          <pc:sldMk cId="1213582780" sldId="273"/>
        </pc:sldMkLst>
        <pc:spChg chg="mod">
          <ac:chgData name="Mike Flitton" userId="04dd5ae2-47a6-4055-93f6-63d0384a9cf6" providerId="ADAL" clId="{7A9E8848-E2FA-4CC9-AE03-A4D90C24180F}" dt="2026-09-23T15:23:24.655" v="297" actId="20577"/>
          <ac:spMkLst>
            <pc:docMk/>
            <pc:sldMk cId="1213582780" sldId="273"/>
            <ac:spMk id="3" creationId="{00000000-0000-0000-0000-000000000000}"/>
          </ac:spMkLst>
        </pc:spChg>
      </pc:sldChg>
      <pc:sldChg chg="modSp mod">
        <pc:chgData name="Mike Flitton" userId="04dd5ae2-47a6-4055-93f6-63d0384a9cf6" providerId="ADAL" clId="{7A9E8848-E2FA-4CC9-AE03-A4D90C24180F}" dt="2026-09-23T15:19:57.686" v="167" actId="20577"/>
        <pc:sldMkLst>
          <pc:docMk/>
          <pc:sldMk cId="1613024705" sldId="280"/>
        </pc:sldMkLst>
        <pc:spChg chg="mod">
          <ac:chgData name="Mike Flitton" userId="04dd5ae2-47a6-4055-93f6-63d0384a9cf6" providerId="ADAL" clId="{7A9E8848-E2FA-4CC9-AE03-A4D90C24180F}" dt="2026-09-23T15:19:57.686" v="167" actId="20577"/>
          <ac:spMkLst>
            <pc:docMk/>
            <pc:sldMk cId="1613024705" sldId="280"/>
            <ac:spMk id="3" creationId="{00000000-0000-0000-0000-000000000000}"/>
          </ac:spMkLst>
        </pc:spChg>
      </pc:sldChg>
      <pc:sldChg chg="delSp modSp mod delAnim">
        <pc:chgData name="Mike Flitton" userId="04dd5ae2-47a6-4055-93f6-63d0384a9cf6" providerId="ADAL" clId="{7A9E8848-E2FA-4CC9-AE03-A4D90C24180F}" dt="2026-09-23T15:45:37.220" v="493" actId="1076"/>
        <pc:sldMkLst>
          <pc:docMk/>
          <pc:sldMk cId="963518228" sldId="283"/>
        </pc:sldMkLst>
        <pc:picChg chg="del">
          <ac:chgData name="Mike Flitton" userId="04dd5ae2-47a6-4055-93f6-63d0384a9cf6" providerId="ADAL" clId="{7A9E8848-E2FA-4CC9-AE03-A4D90C24180F}" dt="2026-09-23T15:44:25.889" v="492" actId="478"/>
          <ac:picMkLst>
            <pc:docMk/>
            <pc:sldMk cId="963518228" sldId="283"/>
            <ac:picMk id="2" creationId="{F2FB17EF-6355-7A1D-628C-D98FFA3A7E36}"/>
          </ac:picMkLst>
        </pc:picChg>
        <pc:picChg chg="mod">
          <ac:chgData name="Mike Flitton" userId="04dd5ae2-47a6-4055-93f6-63d0384a9cf6" providerId="ADAL" clId="{7A9E8848-E2FA-4CC9-AE03-A4D90C24180F}" dt="2026-09-23T15:45:37.220" v="493" actId="1076"/>
          <ac:picMkLst>
            <pc:docMk/>
            <pc:sldMk cId="963518228" sldId="283"/>
            <ac:picMk id="4" creationId="{ECFE64D2-7176-90B4-9FBC-E77561E3F9CE}"/>
          </ac:picMkLst>
        </pc:picChg>
      </pc:sldChg>
      <pc:sldChg chg="delSp modSp mod delAnim">
        <pc:chgData name="Mike Flitton" userId="04dd5ae2-47a6-4055-93f6-63d0384a9cf6" providerId="ADAL" clId="{7A9E8848-E2FA-4CC9-AE03-A4D90C24180F}" dt="2026-09-23T15:42:56.786" v="491" actId="478"/>
        <pc:sldMkLst>
          <pc:docMk/>
          <pc:sldMk cId="3877720905" sldId="290"/>
        </pc:sldMkLst>
        <pc:spChg chg="mod">
          <ac:chgData name="Mike Flitton" userId="04dd5ae2-47a6-4055-93f6-63d0384a9cf6" providerId="ADAL" clId="{7A9E8848-E2FA-4CC9-AE03-A4D90C24180F}" dt="2026-09-23T15:21:51.747" v="284" actId="20577"/>
          <ac:spMkLst>
            <pc:docMk/>
            <pc:sldMk cId="3877720905" sldId="290"/>
            <ac:spMk id="3" creationId="{00000000-0000-0000-0000-000000000000}"/>
          </ac:spMkLst>
        </pc:spChg>
        <pc:picChg chg="del">
          <ac:chgData name="Mike Flitton" userId="04dd5ae2-47a6-4055-93f6-63d0384a9cf6" providerId="ADAL" clId="{7A9E8848-E2FA-4CC9-AE03-A4D90C24180F}" dt="2026-09-23T15:42:56.786" v="491" actId="478"/>
          <ac:picMkLst>
            <pc:docMk/>
            <pc:sldMk cId="3877720905" sldId="290"/>
            <ac:picMk id="2" creationId="{55696B3B-32EF-13C9-C5BB-D9AC46177FA3}"/>
          </ac:picMkLst>
        </pc:picChg>
      </pc:sldChg>
      <pc:sldChg chg="delSp modSp mod delAnim">
        <pc:chgData name="Mike Flitton" userId="04dd5ae2-47a6-4055-93f6-63d0384a9cf6" providerId="ADAL" clId="{7A9E8848-E2FA-4CC9-AE03-A4D90C24180F}" dt="2026-09-23T16:01:28.088" v="496" actId="1076"/>
        <pc:sldMkLst>
          <pc:docMk/>
          <pc:sldMk cId="4004090962" sldId="291"/>
        </pc:sldMkLst>
        <pc:spChg chg="mod">
          <ac:chgData name="Mike Flitton" userId="04dd5ae2-47a6-4055-93f6-63d0384a9cf6" providerId="ADAL" clId="{7A9E8848-E2FA-4CC9-AE03-A4D90C24180F}" dt="2026-09-23T15:45:56.372" v="494" actId="20577"/>
          <ac:spMkLst>
            <pc:docMk/>
            <pc:sldMk cId="4004090962" sldId="291"/>
            <ac:spMk id="3" creationId="{8BA738B3-424B-D648-10F2-0E503E5A7515}"/>
          </ac:spMkLst>
        </pc:spChg>
        <pc:picChg chg="del">
          <ac:chgData name="Mike Flitton" userId="04dd5ae2-47a6-4055-93f6-63d0384a9cf6" providerId="ADAL" clId="{7A9E8848-E2FA-4CC9-AE03-A4D90C24180F}" dt="2026-09-23T15:46:01.218" v="495" actId="478"/>
          <ac:picMkLst>
            <pc:docMk/>
            <pc:sldMk cId="4004090962" sldId="291"/>
            <ac:picMk id="2" creationId="{8E03D57F-28BC-895A-74E5-3055753EDE73}"/>
          </ac:picMkLst>
        </pc:picChg>
        <pc:picChg chg="mod">
          <ac:chgData name="Mike Flitton" userId="04dd5ae2-47a6-4055-93f6-63d0384a9cf6" providerId="ADAL" clId="{7A9E8848-E2FA-4CC9-AE03-A4D90C24180F}" dt="2026-09-23T16:01:28.088" v="496" actId="1076"/>
          <ac:picMkLst>
            <pc:docMk/>
            <pc:sldMk cId="4004090962" sldId="291"/>
            <ac:picMk id="4" creationId="{F3668AB1-03B0-29E4-2469-33D4388E788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47" cy="498215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343" y="0"/>
            <a:ext cx="2946347" cy="498215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fld id="{97E4376A-2EA8-434C-AF92-073929871C1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1600"/>
            <a:ext cx="2946347" cy="498214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343" y="9431600"/>
            <a:ext cx="2946347" cy="498214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fld id="{08312572-18B7-48B1-A52B-F55C2AB4D5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463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47" cy="498215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3" y="0"/>
            <a:ext cx="2946347" cy="498215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fld id="{F84FFF11-7D5C-498C-AB0D-E5D32E27AA8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8" tIns="45729" rIns="91458" bIns="4572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58" tIns="45729" rIns="91458" bIns="4572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1600"/>
            <a:ext cx="2946347" cy="498214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3" y="9431600"/>
            <a:ext cx="2946347" cy="498214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fld id="{2B1CAE39-CE98-41E0-BF20-E918BB237A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193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1CAE39-CE98-41E0-BF20-E918BB237AF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036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1CAE39-CE98-41E0-BF20-E918BB237AF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504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31E8-322B-420F-819A-796CC52C59DF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5B2D-49B2-488C-9658-2A513397E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230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31E8-322B-420F-819A-796CC52C59DF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5B2D-49B2-488C-9658-2A513397E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903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31E8-322B-420F-819A-796CC52C59DF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5B2D-49B2-488C-9658-2A513397E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617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31E8-322B-420F-819A-796CC52C59DF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5B2D-49B2-488C-9658-2A513397E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246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31E8-322B-420F-819A-796CC52C59DF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5B2D-49B2-488C-9658-2A513397E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692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31E8-322B-420F-819A-796CC52C59DF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5B2D-49B2-488C-9658-2A513397E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206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31E8-322B-420F-819A-796CC52C59DF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5B2D-49B2-488C-9658-2A513397E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991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31E8-322B-420F-819A-796CC52C59DF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5B2D-49B2-488C-9658-2A513397E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898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31E8-322B-420F-819A-796CC52C59DF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5B2D-49B2-488C-9658-2A513397E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235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31E8-322B-420F-819A-796CC52C59DF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5B2D-49B2-488C-9658-2A513397E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478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5"/>
            <a:ext cx="36576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5"/>
            <a:ext cx="10769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731E8-322B-420F-819A-796CC52C59DF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15B2D-49B2-488C-9658-2A513397E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327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731E8-322B-420F-819A-796CC52C59DF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15B2D-49B2-488C-9658-2A513397E9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077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7.png"/><Relationship Id="rId5" Type="http://schemas.openxmlformats.org/officeDocument/2006/relationships/hyperlink" Target="https://www.millonthebrue.co.uk/schools-and-groups/school-trips/" TargetMode="Externa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6.png"/><Relationship Id="rId5" Type="http://schemas.openxmlformats.org/officeDocument/2006/relationships/hyperlink" Target="mailto:office@holytrinity.bwmat.org" TargetMode="External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6431" y="831593"/>
            <a:ext cx="114395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>
                <a:latin typeface="Gotham Light" panose="02000603030000020004" pitchFamily="2" charset="0"/>
              </a:rPr>
              <a:t>Welcome to Year 5’s Curriculum Meeting</a:t>
            </a:r>
          </a:p>
        </p:txBody>
      </p:sp>
      <p:pic>
        <p:nvPicPr>
          <p:cNvPr id="1027" name="Picture 3" descr="P:\Templates\Logos\BWMAT Logos\HT - Badge Logo Bath&amp;Well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33" y="3431199"/>
            <a:ext cx="2936976" cy="293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6600" y="185738"/>
            <a:ext cx="11759188" cy="6400800"/>
          </a:xfrm>
          <a:prstGeom prst="rect">
            <a:avLst/>
          </a:prstGeom>
          <a:noFill/>
          <a:ln w="28575">
            <a:solidFill>
              <a:srgbClr val="99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BD2F360-7403-735F-B11A-CF9119FDF3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22767" y="595471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27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093"/>
    </mc:Choice>
    <mc:Fallback xmlns="">
      <p:transition spd="slow" advTm="620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77793" y="346509"/>
            <a:ext cx="95011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>
                <a:latin typeface="Gotham Light" panose="02000603030000020004" pitchFamily="2" charset="0"/>
              </a:rPr>
              <a:t>Year 5 Team</a:t>
            </a:r>
          </a:p>
        </p:txBody>
      </p:sp>
      <p:pic>
        <p:nvPicPr>
          <p:cNvPr id="1027" name="Picture 3" descr="P:\Templates\Logos\BWMAT Logos\HT - Badge Logo Bath&amp;Well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33" y="5144655"/>
            <a:ext cx="1223520" cy="122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6600" y="185738"/>
            <a:ext cx="11759188" cy="6400800"/>
          </a:xfrm>
          <a:prstGeom prst="rect">
            <a:avLst/>
          </a:prstGeom>
          <a:noFill/>
          <a:ln w="28575">
            <a:solidFill>
              <a:srgbClr val="99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71538" t="42500" r="13423" b="22162"/>
          <a:stretch/>
        </p:blipFill>
        <p:spPr>
          <a:xfrm>
            <a:off x="7134073" y="1607419"/>
            <a:ext cx="2693322" cy="35597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3DECFD-A6CF-1F07-39D7-063B457C429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5000" t="55834" r="20781" b="12222"/>
          <a:stretch>
            <a:fillRect/>
          </a:stretch>
        </p:blipFill>
        <p:spPr>
          <a:xfrm>
            <a:off x="2778263" y="1607418"/>
            <a:ext cx="2617224" cy="3307481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555AC9B-110A-981D-78FC-B731FBBE70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22767" y="5961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8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24"/>
    </mc:Choice>
    <mc:Fallback xmlns="">
      <p:transition spd="slow" advTm="157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4968" y="327760"/>
            <a:ext cx="1125940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>
                <a:latin typeface="Gotham Light" panose="02000603030000020004" pitchFamily="2" charset="0"/>
              </a:rPr>
              <a:t>Topics</a:t>
            </a:r>
          </a:p>
          <a:p>
            <a:pPr algn="ctr"/>
            <a:endParaRPr lang="en-GB" sz="4400" b="1">
              <a:latin typeface="Gotham Light" panose="02000603030000020004" pitchFamily="2" charset="0"/>
            </a:endParaRPr>
          </a:p>
          <a:p>
            <a:pPr algn="ctr"/>
            <a:endParaRPr lang="en-GB" sz="1400">
              <a:latin typeface="Gotham Light" panose="02000603030000020004" pitchFamily="2" charset="0"/>
            </a:endParaRPr>
          </a:p>
        </p:txBody>
      </p:sp>
      <p:pic>
        <p:nvPicPr>
          <p:cNvPr id="1027" name="Picture 3" descr="P:\Templates\Logos\BWMAT Logos\HT - Badge Logo Bath&amp;Well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68" y="5622878"/>
            <a:ext cx="868125" cy="86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6600" y="185738"/>
            <a:ext cx="11759188" cy="6400800"/>
          </a:xfrm>
          <a:prstGeom prst="rect">
            <a:avLst/>
          </a:prstGeom>
          <a:noFill/>
          <a:ln w="28575">
            <a:solidFill>
              <a:srgbClr val="99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864106"/>
              </p:ext>
            </p:extLst>
          </p:nvPr>
        </p:nvGraphicFramePr>
        <p:xfrm>
          <a:off x="438741" y="1544945"/>
          <a:ext cx="11391855" cy="3596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97285">
                  <a:extLst>
                    <a:ext uri="{9D8B030D-6E8A-4147-A177-3AD203B41FA5}">
                      <a16:colId xmlns:a16="http://schemas.microsoft.com/office/drawing/2014/main" val="1886066621"/>
                    </a:ext>
                  </a:extLst>
                </a:gridCol>
                <a:gridCol w="3797285">
                  <a:extLst>
                    <a:ext uri="{9D8B030D-6E8A-4147-A177-3AD203B41FA5}">
                      <a16:colId xmlns:a16="http://schemas.microsoft.com/office/drawing/2014/main" val="3209605412"/>
                    </a:ext>
                  </a:extLst>
                </a:gridCol>
                <a:gridCol w="3797285">
                  <a:extLst>
                    <a:ext uri="{9D8B030D-6E8A-4147-A177-3AD203B41FA5}">
                      <a16:colId xmlns:a16="http://schemas.microsoft.com/office/drawing/2014/main" val="1002007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800" b="1">
                          <a:latin typeface="Gotham Light" panose="02000603030000020004" pitchFamily="2" charset="0"/>
                        </a:rPr>
                        <a:t>Autumn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b="1">
                          <a:latin typeface="Gotham Light" panose="02000603030000020004" pitchFamily="2" charset="0"/>
                        </a:rPr>
                        <a:t>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b="1">
                          <a:latin typeface="Gotham Light" panose="02000603030000020004" pitchFamily="2" charset="0"/>
                        </a:rPr>
                        <a:t>Summer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294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>
                          <a:latin typeface="Gotham Light" panose="02000603030000020004" pitchFamily="2" charset="0"/>
                        </a:rPr>
                        <a:t>The Victorians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GB" sz="1600" baseline="0">
                        <a:latin typeface="Gotham Light" panose="02000603030000020004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GB" sz="1600" baseline="0">
                        <a:latin typeface="Gotham Light" panose="02000603030000020004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GB" sz="2800">
                          <a:latin typeface="Gotham Light" panose="02000603030000020004" pitchFamily="2" charset="0"/>
                        </a:rPr>
                        <a:t>Earth and Space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GB" sz="2800">
                        <a:latin typeface="Gotham Light" panose="02000603030000020004" pitchFamily="2" charset="0"/>
                      </a:endParaRPr>
                    </a:p>
                    <a:p>
                      <a:r>
                        <a:rPr lang="en-GB" sz="2800">
                          <a:latin typeface="Gotham Light" panose="02000603030000020004" pitchFamily="2" charset="0"/>
                        </a:rPr>
                        <a:t>Christmas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>
                          <a:latin typeface="Gotham Light" panose="02000603030000020004" pitchFamily="2" charset="0"/>
                        </a:rPr>
                        <a:t>Forces</a:t>
                      </a:r>
                    </a:p>
                    <a:p>
                      <a:endParaRPr lang="en-GB" sz="2800">
                        <a:latin typeface="Gotham Light" panose="02000603030000020004" pitchFamily="2" charset="0"/>
                      </a:endParaRPr>
                    </a:p>
                    <a:p>
                      <a:r>
                        <a:rPr lang="en-GB" sz="2800">
                          <a:latin typeface="Gotham Light" panose="02000603030000020004" pitchFamily="2" charset="0"/>
                        </a:rPr>
                        <a:t>Geography Fieldwork</a:t>
                      </a:r>
                    </a:p>
                    <a:p>
                      <a:endParaRPr lang="en-GB" sz="2800">
                        <a:latin typeface="Gotham Light" panose="02000603030000020004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>
                          <a:latin typeface="Gotham Light" panose="02000603030000020004" pitchFamily="2" charset="0"/>
                        </a:rPr>
                        <a:t>Ancient Greece</a:t>
                      </a:r>
                    </a:p>
                    <a:p>
                      <a:endParaRPr lang="en-GB" sz="2800">
                        <a:latin typeface="Gotham Light" panose="02000603030000020004" pitchFamily="2" charset="0"/>
                      </a:endParaRPr>
                    </a:p>
                    <a:p>
                      <a:r>
                        <a:rPr lang="en-GB" sz="2800">
                          <a:latin typeface="Gotham Light" panose="02000603030000020004" pitchFamily="2" charset="0"/>
                        </a:rPr>
                        <a:t>Materials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>
                          <a:latin typeface="Gotham Light" panose="02000603030000020004" pitchFamily="2" charset="0"/>
                        </a:rPr>
                        <a:t>Intrepid</a:t>
                      </a:r>
                      <a:r>
                        <a:rPr lang="en-GB" sz="2800" baseline="0">
                          <a:latin typeface="Gotham Light" panose="02000603030000020004" pitchFamily="2" charset="0"/>
                        </a:rPr>
                        <a:t> Explorers</a:t>
                      </a:r>
                    </a:p>
                    <a:p>
                      <a:endParaRPr lang="en-GB" sz="2800" baseline="0">
                        <a:latin typeface="Gotham Light" panose="02000603030000020004" pitchFamily="2" charset="0"/>
                      </a:endParaRPr>
                    </a:p>
                    <a:p>
                      <a:r>
                        <a:rPr lang="en-GB" sz="2800" baseline="0">
                          <a:latin typeface="Gotham Light" panose="02000603030000020004" pitchFamily="2" charset="0"/>
                        </a:rPr>
                        <a:t>Living things and their habitats</a:t>
                      </a:r>
                    </a:p>
                    <a:p>
                      <a:endParaRPr lang="en-GB" sz="2800" baseline="0">
                        <a:latin typeface="Gotham Light" panose="02000603030000020004" pitchFamily="2" charset="0"/>
                      </a:endParaRPr>
                    </a:p>
                    <a:p>
                      <a:r>
                        <a:rPr lang="en-GB" sz="2800" baseline="0">
                          <a:latin typeface="Gotham Light" panose="02000603030000020004" pitchFamily="2" charset="0"/>
                        </a:rPr>
                        <a:t>Animals including humans</a:t>
                      </a:r>
                      <a:endParaRPr lang="en-GB" sz="2800">
                        <a:latin typeface="Gotham Light" panose="0200060303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026597"/>
                  </a:ext>
                </a:extLst>
              </a:tr>
            </a:tbl>
          </a:graphicData>
        </a:graphic>
      </p:graphicFrame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C46D608-510F-23F5-2C46-9EE0332196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7970" y="59523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43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192"/>
    </mc:Choice>
    <mc:Fallback xmlns="">
      <p:transition spd="slow" advTm="541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5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4968" y="327760"/>
            <a:ext cx="1125940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>
                <a:latin typeface="Gotham Light" panose="02000603030000020004" pitchFamily="2" charset="0"/>
              </a:rPr>
              <a:t>English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>
                <a:latin typeface="Gotham Light" panose="02000603030000020004" pitchFamily="2" charset="0"/>
              </a:rPr>
              <a:t>Daily fluency and Guided reading lessons.</a:t>
            </a:r>
          </a:p>
          <a:p>
            <a:pPr marL="1371600" lvl="2" indent="-457200">
              <a:buFontTx/>
              <a:buChar char="-"/>
            </a:pPr>
            <a:r>
              <a:rPr lang="en-GB" sz="2400">
                <a:latin typeface="Gotham Light" panose="02000603030000020004" pitchFamily="2" charset="0"/>
              </a:rPr>
              <a:t>Reading skills, Literal, Inference, dictionary skills, language features</a:t>
            </a:r>
            <a:endParaRPr lang="en-GB" sz="2800">
              <a:latin typeface="Gotham Light" panose="02000603030000020004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>
                <a:latin typeface="Gotham Light" panose="02000603030000020004" pitchFamily="2" charset="0"/>
              </a:rPr>
              <a:t>1 Target writing lesson and grammar lesson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>
                <a:latin typeface="Gotham Light" panose="02000603030000020004" pitchFamily="2" charset="0"/>
              </a:rPr>
              <a:t>3 Writing lessons </a:t>
            </a:r>
          </a:p>
          <a:p>
            <a:pPr marL="1257300" lvl="2" indent="-342900">
              <a:buFontTx/>
              <a:buChar char="-"/>
            </a:pPr>
            <a:r>
              <a:rPr lang="en-GB" sz="2400">
                <a:latin typeface="Gotham Light" panose="02000603030000020004" pitchFamily="2" charset="0"/>
              </a:rPr>
              <a:t>Narrative, diary entries, newspaper reports, non-chronological reports, fables, instruction writing, letter writing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>
                <a:latin typeface="Gotham Light" panose="02000603030000020004" pitchFamily="2" charset="0"/>
              </a:rPr>
              <a:t>Spelling lessons, spelling test, dictation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>
                <a:latin typeface="Gotham Light" panose="02000603030000020004" pitchFamily="2" charset="0"/>
              </a:rPr>
              <a:t>Handwriting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>
                <a:latin typeface="Gotham Light" panose="02000603030000020004" pitchFamily="2" charset="0"/>
              </a:rPr>
              <a:t>Writing Skills</a:t>
            </a:r>
          </a:p>
        </p:txBody>
      </p:sp>
      <p:pic>
        <p:nvPicPr>
          <p:cNvPr id="1027" name="Picture 3" descr="P:\Templates\Logos\BWMAT Logos\HT - Badge Logo Bath&amp;Well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68" y="5622878"/>
            <a:ext cx="868125" cy="86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16406" y="228600"/>
            <a:ext cx="11759188" cy="6400800"/>
          </a:xfrm>
          <a:prstGeom prst="rect">
            <a:avLst/>
          </a:prstGeom>
          <a:noFill/>
          <a:ln w="28575">
            <a:solidFill>
              <a:srgbClr val="99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6CF31CC-77D0-7F7F-AA9A-224B4AD1B7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80632" y="58537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67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706"/>
    </mc:Choice>
    <mc:Fallback xmlns="">
      <p:transition spd="slow" advTm="1357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2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4968" y="327760"/>
            <a:ext cx="1125940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>
                <a:latin typeface="Gotham Light" panose="02000603030000020004" pitchFamily="2" charset="0"/>
              </a:rPr>
              <a:t>Reading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>
                <a:latin typeface="Gotham Light" pitchFamily="50" charset="0"/>
              </a:rPr>
              <a:t>We aim to listen to your child read once a week, through our Guided Reading sessions.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>
              <a:latin typeface="Gotham Light" pitchFamily="50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>
                <a:latin typeface="Gotham Light" pitchFamily="50" charset="0"/>
              </a:rPr>
              <a:t>We focus on fluency and comprehension.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>
              <a:latin typeface="Gotham Light" pitchFamily="50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>
                <a:latin typeface="Gotham Light" pitchFamily="50" charset="0"/>
              </a:rPr>
              <a:t>Please read with your child 3 x a week and record this in their reading record.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>
              <a:latin typeface="Gotham Light" pitchFamily="50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>
              <a:latin typeface="Gotham Light" pitchFamily="50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>
              <a:latin typeface="Gotham Light" pitchFamily="50" charset="0"/>
            </a:endParaRPr>
          </a:p>
        </p:txBody>
      </p:sp>
      <p:pic>
        <p:nvPicPr>
          <p:cNvPr id="1027" name="Picture 3" descr="P:\Templates\Logos\BWMAT Logos\HT - Badge Logo Bath&amp;Well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68" y="5622878"/>
            <a:ext cx="868125" cy="86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16406" y="228600"/>
            <a:ext cx="11759188" cy="6400800"/>
          </a:xfrm>
          <a:prstGeom prst="rect">
            <a:avLst/>
          </a:prstGeom>
          <a:noFill/>
          <a:ln w="28575">
            <a:solidFill>
              <a:srgbClr val="99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2B474EF-5AD6-0D52-01BD-064785ECF1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51603" y="606782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72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496"/>
    </mc:Choice>
    <mc:Fallback xmlns="">
      <p:transition spd="slow" advTm="64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4968" y="327760"/>
            <a:ext cx="1125940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>
                <a:latin typeface="Gotham Light" panose="02000603030000020004" pitchFamily="2" charset="0"/>
              </a:rPr>
              <a:t>Maths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>
                <a:latin typeface="Gotham Light" panose="02000603030000020004" pitchFamily="2" charset="0"/>
              </a:rPr>
              <a:t>Daily maths lesson.</a:t>
            </a:r>
          </a:p>
          <a:p>
            <a:pPr marL="1371600" lvl="2" indent="-457200">
              <a:buFontTx/>
              <a:buChar char="-"/>
            </a:pPr>
            <a:r>
              <a:rPr lang="en-GB" sz="2800">
                <a:latin typeface="Gotham Light" panose="02000603030000020004" pitchFamily="2" charset="0"/>
              </a:rPr>
              <a:t>Lessons feature whole class teaching, paired work then an independent review to show their understanding.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>
              <a:latin typeface="Gotham Light" panose="02000603030000020004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>
                <a:latin typeface="Gotham Light" panose="02000603030000020004" pitchFamily="2" charset="0"/>
              </a:rPr>
              <a:t>A fortnightly arithmetic lesson.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>
              <a:latin typeface="Gotham Light" panose="02000603030000020004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>
                <a:latin typeface="Gotham Light" panose="02000603030000020004" pitchFamily="2" charset="0"/>
              </a:rPr>
              <a:t>Daily maths skills during registration.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>
              <a:latin typeface="Gotham Light" panose="02000603030000020004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>
                <a:latin typeface="Gotham Light" panose="02000603030000020004" pitchFamily="2" charset="0"/>
              </a:rPr>
              <a:t>Club Times Tables and TTR practice.</a:t>
            </a:r>
          </a:p>
          <a:p>
            <a:pPr algn="ctr"/>
            <a:endParaRPr lang="en-GB" sz="4000"/>
          </a:p>
        </p:txBody>
      </p:sp>
      <p:pic>
        <p:nvPicPr>
          <p:cNvPr id="1027" name="Picture 3" descr="P:\Templates\Logos\BWMAT Logos\HT - Badge Logo Bath&amp;Well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68" y="5622878"/>
            <a:ext cx="868125" cy="86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16406" y="228600"/>
            <a:ext cx="11759188" cy="6400800"/>
          </a:xfrm>
          <a:prstGeom prst="rect">
            <a:avLst/>
          </a:prstGeom>
          <a:noFill/>
          <a:ln w="28575">
            <a:solidFill>
              <a:srgbClr val="99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2162ABD-2D30-6619-F539-EDA0DCC0E2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01614" y="602162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33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436"/>
    </mc:Choice>
    <mc:Fallback xmlns="">
      <p:transition spd="slow" advTm="604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1126" y="327760"/>
            <a:ext cx="11173243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latin typeface="Gotham Light" panose="02000603030000020004" pitchFamily="2" charset="0"/>
              </a:rPr>
              <a:t>Other Curriculum Subjects</a:t>
            </a:r>
          </a:p>
          <a:p>
            <a:endParaRPr lang="en-GB" sz="2800">
              <a:latin typeface="Gotham Light" panose="02000603030000020004" pitchFamily="2" charset="0"/>
            </a:endParaRPr>
          </a:p>
          <a:p>
            <a:r>
              <a:rPr lang="en-GB" sz="2800">
                <a:latin typeface="Gotham Light" panose="02000603030000020004" pitchFamily="2" charset="0"/>
              </a:rPr>
              <a:t>RE taught weekly – Christianity and Sikhism.</a:t>
            </a:r>
          </a:p>
          <a:p>
            <a:endParaRPr lang="en-GB" sz="2800">
              <a:latin typeface="Gotham Light" panose="02000603030000020004" pitchFamily="2" charset="0"/>
            </a:endParaRPr>
          </a:p>
          <a:p>
            <a:r>
              <a:rPr lang="en-GB" sz="2800">
                <a:latin typeface="Gotham Light" panose="02000603030000020004" pitchFamily="2" charset="0"/>
              </a:rPr>
              <a:t>PSHE taught weekly, starting with ‘Being me in my world’. This is taught through the Jigsaw program which is new this year. </a:t>
            </a:r>
          </a:p>
          <a:p>
            <a:endParaRPr lang="en-GB" sz="2800">
              <a:latin typeface="Gotham Light" panose="02000603030000020004" pitchFamily="2" charset="0"/>
            </a:endParaRPr>
          </a:p>
          <a:p>
            <a:r>
              <a:rPr lang="en-GB" sz="2800">
                <a:latin typeface="Gotham Light" panose="02000603030000020004" pitchFamily="2" charset="0"/>
              </a:rPr>
              <a:t>Computing, French and Music will be taught by the class teacher.</a:t>
            </a:r>
          </a:p>
          <a:p>
            <a:endParaRPr lang="en-GB" sz="2800">
              <a:latin typeface="Gotham Light" panose="02000603030000020004" pitchFamily="2" charset="0"/>
            </a:endParaRPr>
          </a:p>
          <a:p>
            <a:r>
              <a:rPr lang="en-GB" sz="2800">
                <a:latin typeface="Gotham Light" panose="02000603030000020004" pitchFamily="2" charset="0"/>
              </a:rPr>
              <a:t>Music (clarinet lessons) is taught by Somerset Music.</a:t>
            </a:r>
          </a:p>
        </p:txBody>
      </p:sp>
      <p:pic>
        <p:nvPicPr>
          <p:cNvPr id="1027" name="Picture 3" descr="P:\Templates\Logos\BWMAT Logos\HT - Badge Logo Bath&amp;Well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68" y="5622878"/>
            <a:ext cx="868125" cy="86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6600" y="185738"/>
            <a:ext cx="11759188" cy="6400800"/>
          </a:xfrm>
          <a:prstGeom prst="rect">
            <a:avLst/>
          </a:prstGeom>
          <a:noFill/>
          <a:ln w="28575">
            <a:solidFill>
              <a:srgbClr val="99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2109465-1FAA-4598-9D36-1C66197B41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80632" y="5969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02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91"/>
    </mc:Choice>
    <mc:Fallback xmlns="">
      <p:transition spd="slow" advTm="405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3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4968" y="327760"/>
            <a:ext cx="11259402" cy="693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>
                <a:latin typeface="Gotham Light" panose="02000603030000020004" pitchFamily="2" charset="0"/>
              </a:rPr>
              <a:t>PE</a:t>
            </a:r>
          </a:p>
          <a:p>
            <a:pPr marL="571500" indent="-5715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800">
                <a:effectLst/>
                <a:latin typeface="Gotham Light" pitchFamily="50" charset="0"/>
                <a:ea typeface="Gotham Book"/>
                <a:cs typeface="Times New Roman" panose="02020603050405020304" pitchFamily="18" charset="0"/>
              </a:rPr>
              <a:t>Class 11’s PE days will be Tuesdays and Thursdays.</a:t>
            </a:r>
            <a:endParaRPr lang="en-GB" sz="2800">
              <a:effectLst/>
              <a:latin typeface="Gotham Book"/>
              <a:ea typeface="Gotham Book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800">
                <a:effectLst/>
                <a:latin typeface="Gotham Light" pitchFamily="50" charset="0"/>
                <a:ea typeface="Gotham Book"/>
                <a:cs typeface="Times New Roman" panose="02020603050405020304" pitchFamily="18" charset="0"/>
              </a:rPr>
              <a:t>Class 12’s PE days will be Wednesday</a:t>
            </a:r>
            <a:r>
              <a:rPr lang="en-GB" sz="2800">
                <a:latin typeface="Gotham Light" pitchFamily="50" charset="0"/>
                <a:ea typeface="Gotham Book"/>
                <a:cs typeface="Times New Roman" panose="02020603050405020304" pitchFamily="18" charset="0"/>
              </a:rPr>
              <a:t>s </a:t>
            </a:r>
            <a:r>
              <a:rPr lang="en-GB" sz="2800">
                <a:effectLst/>
                <a:latin typeface="Gotham Light" pitchFamily="50" charset="0"/>
                <a:ea typeface="Gotham Book"/>
                <a:cs typeface="Times New Roman" panose="02020603050405020304" pitchFamily="18" charset="0"/>
              </a:rPr>
              <a:t>and Thursdays.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GB" sz="2800">
              <a:effectLst/>
              <a:latin typeface="Gotham Book"/>
              <a:ea typeface="Gotham Book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2800">
                <a:latin typeface="Gotham Light" panose="02000603030000020004" pitchFamily="2" charset="0"/>
              </a:rPr>
              <a:t>Please wear PE kit into school on these days (including earrings out or ear tape worn).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altLang="en-US" sz="2800">
                <a:latin typeface="Gotham Light" pitchFamily="50" charset="0"/>
              </a:rPr>
              <a:t>If there is a medical reason why they can’t take part in PE, please can you write a note to the teacher or else they will be expected to participate. 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GB" sz="2800">
              <a:latin typeface="Gotham Light" panose="02000603030000020004" pitchFamily="2" charset="0"/>
            </a:endParaRPr>
          </a:p>
          <a:p>
            <a:endParaRPr lang="en-GB" sz="3600">
              <a:latin typeface="Gotham Light" panose="02000603030000020004" pitchFamily="2" charset="0"/>
            </a:endParaRPr>
          </a:p>
          <a:p>
            <a:endParaRPr lang="en-GB" sz="4000"/>
          </a:p>
          <a:p>
            <a:endParaRPr lang="en-GB" sz="4000"/>
          </a:p>
        </p:txBody>
      </p:sp>
      <p:pic>
        <p:nvPicPr>
          <p:cNvPr id="1027" name="Picture 3" descr="P:\Templates\Logos\BWMAT Logos\HT - Badge Logo Bath&amp;Well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68" y="5622878"/>
            <a:ext cx="868125" cy="86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6600" y="185738"/>
            <a:ext cx="11759188" cy="6400800"/>
          </a:xfrm>
          <a:prstGeom prst="rect">
            <a:avLst/>
          </a:prstGeom>
          <a:noFill/>
          <a:ln w="28575">
            <a:solidFill>
              <a:srgbClr val="99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CFE64D2-7176-90B4-9FBC-E77561E3F9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36829" y="58537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51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801"/>
    </mc:Choice>
    <mc:Fallback xmlns="">
      <p:transition spd="slow" advTm="438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39030" y="475542"/>
            <a:ext cx="10615661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>
                <a:latin typeface="Gotham Light" panose="02000603030000020004" pitchFamily="2" charset="0"/>
              </a:rPr>
              <a:t>Homework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2800">
                <a:latin typeface="Gotham Light" panose="02000603030000020004" pitchFamily="2" charset="0"/>
              </a:rPr>
              <a:t>Homework will be set every Friday and will need to be returned and completed by the following Wednesday.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2800">
                <a:latin typeface="Gotham Light" panose="02000603030000020004" pitchFamily="2" charset="0"/>
              </a:rPr>
              <a:t>The children will collect points when they complete their homework.</a:t>
            </a:r>
          </a:p>
          <a:p>
            <a:endParaRPr lang="en-GB" sz="2800">
              <a:latin typeface="Gotham Light" pitchFamily="50" charset="0"/>
              <a:cs typeface="Calibri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2800">
                <a:latin typeface="Gotham Light" pitchFamily="50" charset="0"/>
                <a:cs typeface="Calibri"/>
              </a:rPr>
              <a:t>Spellings will be sent home to learn and these should be practised throughout the week, ready for their spelling test which is on a Thursday.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GB" sz="2800">
              <a:latin typeface="Gotham Light" pitchFamily="50" charset="0"/>
              <a:cs typeface="Calibri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2800">
                <a:latin typeface="Gotham Light" pitchFamily="50" charset="0"/>
              </a:rPr>
              <a:t>Reading should be done frequently throughout the week, at least 3 times, in addition to the set homework.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GB" sz="2800">
              <a:latin typeface="Gotham Light" pitchFamily="50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GB" sz="2800">
              <a:latin typeface="Gotham Light" panose="02000603030000020004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GB" sz="2800">
              <a:latin typeface="Gotham Light" panose="02000603030000020004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GB" sz="2800">
              <a:latin typeface="Gotham Light" panose="02000603030000020004" pitchFamily="2" charset="0"/>
            </a:endParaRPr>
          </a:p>
        </p:txBody>
      </p:sp>
      <p:pic>
        <p:nvPicPr>
          <p:cNvPr id="1027" name="Picture 3" descr="P:\Templates\Logos\BWMAT Logos\HT - Badge Logo Bath&amp;Well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68" y="5622878"/>
            <a:ext cx="868125" cy="86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6600" y="185738"/>
            <a:ext cx="11759188" cy="6400800"/>
          </a:xfrm>
          <a:prstGeom prst="rect">
            <a:avLst/>
          </a:prstGeom>
          <a:noFill/>
          <a:ln w="28575">
            <a:solidFill>
              <a:srgbClr val="99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B1BF75A-1FEE-DD84-0B81-E924210D6C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0743" y="56505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8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920"/>
    </mc:Choice>
    <mc:Fallback xmlns="">
      <p:transition spd="slow" advTm="659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39030" y="475542"/>
            <a:ext cx="1061566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>
                <a:latin typeface="Gotham Light" panose="02000603030000020004" pitchFamily="2" charset="0"/>
              </a:rPr>
              <a:t>General Reminders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2800">
                <a:latin typeface="Gotham Light" panose="02000603030000020004" pitchFamily="2" charset="0"/>
              </a:rPr>
              <a:t>Children should bring their reading books into school every day.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2800">
                <a:latin typeface="Gotham Light" panose="02000603030000020004" pitchFamily="2" charset="0"/>
              </a:rPr>
              <a:t>Please name uniform, coats, water bottles, lunch boxes etc.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2800">
                <a:latin typeface="Gotham Light" panose="02000603030000020004" pitchFamily="2" charset="0"/>
              </a:rPr>
              <a:t>Children can bring in a snack for break time.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2800">
                <a:latin typeface="Gotham Light" pitchFamily="50" charset="0"/>
              </a:rPr>
              <a:t>As we move into the Autumn Term, please ensure your child has a coat (with a hood and clearly named) with them every day.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GB" sz="2800">
              <a:latin typeface="Gotham Light" panose="02000603030000020004" pitchFamily="2" charset="0"/>
            </a:endParaRPr>
          </a:p>
        </p:txBody>
      </p:sp>
      <p:pic>
        <p:nvPicPr>
          <p:cNvPr id="1027" name="Picture 3" descr="P:\Templates\Logos\BWMAT Logos\HT - Badge Logo Bath&amp;Well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68" y="5622878"/>
            <a:ext cx="868125" cy="86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6600" y="185738"/>
            <a:ext cx="11759188" cy="6400800"/>
          </a:xfrm>
          <a:prstGeom prst="rect">
            <a:avLst/>
          </a:prstGeom>
          <a:noFill/>
          <a:ln w="28575">
            <a:solidFill>
              <a:srgbClr val="99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3D8ADC1-3720-2E1F-3860-9885D3BF32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80632" y="59597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6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77"/>
    </mc:Choice>
    <mc:Fallback xmlns="">
      <p:transition spd="slow" advTm="355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4259" y="327761"/>
            <a:ext cx="1116386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Gotham Light" panose="02000603030000020004" pitchFamily="2" charset="0"/>
              </a:rPr>
              <a:t>Mill on the Brue</a:t>
            </a:r>
          </a:p>
          <a:p>
            <a:pPr algn="ctr"/>
            <a:endParaRPr lang="en-GB" sz="4400" b="1" dirty="0">
              <a:latin typeface="Gotham Light" panose="02000603030000020004" pitchFamily="2" charset="0"/>
            </a:endParaRPr>
          </a:p>
          <a:p>
            <a:pPr algn="ctr"/>
            <a:r>
              <a:rPr lang="en-GB" sz="3600" dirty="0">
                <a:latin typeface="Gotham Light" panose="02000603030000020004" pitchFamily="2" charset="0"/>
              </a:rPr>
              <a:t>Monday 22</a:t>
            </a:r>
            <a:r>
              <a:rPr lang="en-GB" sz="3600" baseline="30000" dirty="0">
                <a:latin typeface="Gotham Light" panose="02000603030000020004" pitchFamily="2" charset="0"/>
              </a:rPr>
              <a:t>nd</a:t>
            </a:r>
            <a:r>
              <a:rPr lang="en-GB" sz="3600" dirty="0">
                <a:latin typeface="Gotham Light" panose="02000603030000020004" pitchFamily="2" charset="0"/>
              </a:rPr>
              <a:t> March – Wednesday 24</a:t>
            </a:r>
            <a:r>
              <a:rPr lang="en-GB" sz="3600" baseline="30000" dirty="0">
                <a:latin typeface="Gotham Light" panose="02000603030000020004" pitchFamily="2" charset="0"/>
              </a:rPr>
              <a:t>th</a:t>
            </a:r>
            <a:r>
              <a:rPr lang="en-GB" sz="3600" dirty="0">
                <a:latin typeface="Gotham Light" panose="02000603030000020004" pitchFamily="2" charset="0"/>
              </a:rPr>
              <a:t>  March 2027</a:t>
            </a:r>
          </a:p>
          <a:p>
            <a:pPr algn="ctr"/>
            <a:endParaRPr lang="en-GB" sz="4000" dirty="0">
              <a:latin typeface="Gotham Light" panose="02000603030000020004" pitchFamily="2" charset="0"/>
            </a:endParaRPr>
          </a:p>
          <a:p>
            <a:pPr algn="ctr"/>
            <a:endParaRPr lang="en-GB" sz="2400" dirty="0">
              <a:latin typeface="Gotham Light" panose="02000603030000020004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6600" y="185738"/>
            <a:ext cx="11759188" cy="6400800"/>
          </a:xfrm>
          <a:prstGeom prst="rect">
            <a:avLst/>
          </a:prstGeom>
          <a:noFill/>
          <a:ln w="28575">
            <a:solidFill>
              <a:srgbClr val="99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3" descr="P:\Templates\Logos\BWMAT Logos\HT - Badge Logo Bath&amp;Well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68" y="5622878"/>
            <a:ext cx="868125" cy="86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CDE7CD-9DFC-1303-6B22-9D07A9E94EBF}"/>
              </a:ext>
            </a:extLst>
          </p:cNvPr>
          <p:cNvSpPr txBox="1"/>
          <p:nvPr/>
        </p:nvSpPr>
        <p:spPr>
          <a:xfrm>
            <a:off x="3057746" y="5844672"/>
            <a:ext cx="71176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hlinkClick r:id="rId5"/>
              </a:rPr>
              <a:t>https://www.millonthebrue.co.uk/schools-and-groups/school-trips/</a:t>
            </a:r>
            <a:endParaRPr lang="en-GB"/>
          </a:p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0CEDA1-EEBF-7F04-0CAD-967B10A8DC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335" y="2950192"/>
            <a:ext cx="4959716" cy="2672686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74F513D-39FD-0CA9-4F80-29C1702E51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80632" y="58537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8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486"/>
    </mc:Choice>
    <mc:Fallback xmlns="">
      <p:transition spd="slow" advTm="774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0171D-EB72-5312-1797-C72194370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A738B3-424B-D648-10F2-0E503E5A7515}"/>
              </a:ext>
            </a:extLst>
          </p:cNvPr>
          <p:cNvSpPr txBox="1"/>
          <p:nvPr/>
        </p:nvSpPr>
        <p:spPr>
          <a:xfrm>
            <a:off x="939030" y="475542"/>
            <a:ext cx="1061566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Gotham Light" panose="02000603030000020004" pitchFamily="2" charset="0"/>
              </a:rPr>
              <a:t>Thank you</a:t>
            </a:r>
          </a:p>
          <a:p>
            <a:pPr algn="ctr"/>
            <a:endParaRPr lang="en-GB" sz="4400" b="1" dirty="0">
              <a:latin typeface="Gotham Light" panose="02000603030000020004" pitchFamily="2" charset="0"/>
            </a:endParaRPr>
          </a:p>
          <a:p>
            <a:r>
              <a:rPr lang="en-GB" sz="3200" dirty="0">
                <a:latin typeface="Gotham Light" panose="02000603030000020004"/>
              </a:rPr>
              <a:t>If you have any issues, please come and speak to us at the door or email the school office: </a:t>
            </a:r>
            <a:r>
              <a:rPr lang="en-GB" sz="3200" dirty="0">
                <a:latin typeface="Gotham Light" panose="02000603030000020004"/>
                <a:hlinkClick r:id="rId5"/>
              </a:rPr>
              <a:t>office@holytrinity.bwmat.org</a:t>
            </a:r>
            <a:r>
              <a:rPr lang="en-GB" sz="3200" dirty="0">
                <a:latin typeface="Gotham Light" panose="02000603030000020004"/>
              </a:rPr>
              <a:t> </a:t>
            </a:r>
          </a:p>
          <a:p>
            <a:endParaRPr lang="en-GB" sz="2800" dirty="0">
              <a:latin typeface="Gotham Light" pitchFamily="50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GB" sz="2800" dirty="0">
              <a:latin typeface="Gotham Light" panose="02000603030000020004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GB" sz="2800" dirty="0">
              <a:latin typeface="Gotham Light" panose="02000603030000020004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GB" sz="2800" dirty="0">
              <a:latin typeface="Gotham Light" panose="02000603030000020004" pitchFamily="2" charset="0"/>
            </a:endParaRPr>
          </a:p>
        </p:txBody>
      </p:sp>
      <p:pic>
        <p:nvPicPr>
          <p:cNvPr id="1027" name="Picture 3" descr="P:\Templates\Logos\BWMAT Logos\HT - Badge Logo Bath&amp;Wells.png">
            <a:extLst>
              <a:ext uri="{FF2B5EF4-FFF2-40B4-BE49-F238E27FC236}">
                <a16:creationId xmlns:a16="http://schemas.microsoft.com/office/drawing/2014/main" id="{6BE490FF-5127-6487-2462-77556F83D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68" y="5622878"/>
            <a:ext cx="868125" cy="86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6F91032-B072-F674-F0D6-EB79DDEE0692}"/>
              </a:ext>
            </a:extLst>
          </p:cNvPr>
          <p:cNvSpPr/>
          <p:nvPr/>
        </p:nvSpPr>
        <p:spPr>
          <a:xfrm>
            <a:off x="256600" y="185738"/>
            <a:ext cx="11759188" cy="6400800"/>
          </a:xfrm>
          <a:prstGeom prst="rect">
            <a:avLst/>
          </a:prstGeom>
          <a:noFill/>
          <a:ln w="28575">
            <a:solidFill>
              <a:srgbClr val="99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3668AB1-03B0-29E4-2469-33D4388E78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80632" y="595677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09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54"/>
    </mc:Choice>
    <mc:Fallback xmlns="">
      <p:transition spd="slow" advTm="145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7D171B56074344A2284E8B3949134A" ma:contentTypeVersion="19" ma:contentTypeDescription="Create a new document." ma:contentTypeScope="" ma:versionID="02dff41eaf86e03aa60ff7a1631bf435">
  <xsd:schema xmlns:xsd="http://www.w3.org/2001/XMLSchema" xmlns:xs="http://www.w3.org/2001/XMLSchema" xmlns:p="http://schemas.microsoft.com/office/2006/metadata/properties" xmlns:ns2="b44cd482-2b86-446b-8eb4-a2ce46a8b066" xmlns:ns3="56784698-4acb-4aee-acab-7138b202cf97" targetNamespace="http://schemas.microsoft.com/office/2006/metadata/properties" ma:root="true" ma:fieldsID="290e357cdae04ad630f6a2157739859c" ns2:_="" ns3:_="">
    <xsd:import namespace="b44cd482-2b86-446b-8eb4-a2ce46a8b066"/>
    <xsd:import namespace="56784698-4acb-4aee-acab-7138b202cf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4cd482-2b86-446b-8eb4-a2ce46a8b0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a31c3ba-2498-4fed-8534-331eeeb000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84698-4acb-4aee-acab-7138b202cf9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d01eb50-e038-4f9e-81ad-26389b3a17a6}" ma:internalName="TaxCatchAll" ma:showField="CatchAllData" ma:web="56784698-4acb-4aee-acab-7138b202cf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6784698-4acb-4aee-acab-7138b202cf97" xsi:nil="true"/>
    <lcf76f155ced4ddcb4097134ff3c332f xmlns="b44cd482-2b86-446b-8eb4-a2ce46a8b06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8A6DCD-EC2C-457E-BD44-09BFBF20DF33}">
  <ds:schemaRefs>
    <ds:schemaRef ds:uri="56784698-4acb-4aee-acab-7138b202cf97"/>
    <ds:schemaRef ds:uri="b44cd482-2b86-446b-8eb4-a2ce46a8b06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1809D39-19F9-4172-A173-2218455C3611}">
  <ds:schemaRefs>
    <ds:schemaRef ds:uri="56784698-4acb-4aee-acab-7138b202cf97"/>
    <ds:schemaRef ds:uri="b44cd482-2b86-446b-8eb4-a2ce46a8b06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FE1E5B4-15D6-49F9-ADC6-C4F172D2CE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509</Words>
  <Application>Microsoft Office PowerPoint</Application>
  <PresentationFormat>Widescreen</PresentationFormat>
  <Paragraphs>91</Paragraphs>
  <Slides>12</Slides>
  <Notes>2</Notes>
  <HiddenSlides>0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Gotham Book</vt:lpstr>
      <vt:lpstr>Gotham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Holy Trinity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Freeman</dc:creator>
  <cp:lastModifiedBy>Adam Beauford</cp:lastModifiedBy>
  <cp:revision>1</cp:revision>
  <cp:lastPrinted>2025-09-03T15:24:46Z</cp:lastPrinted>
  <dcterms:created xsi:type="dcterms:W3CDTF">2018-08-30T10:22:04Z</dcterms:created>
  <dcterms:modified xsi:type="dcterms:W3CDTF">2026-09-24T09:06:58Z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0x010100917D171B56074344A2284E8B3949134A</vt:lpwstr>
  </property>
  <property fmtid="{D5CDD505-2E9C-101B-9397-08002B2CF9AE}" pid="3" name="MediaServiceImageTags">
    <vt:lpwstr/>
  </property>
</Properties>
</file>